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5E17-756F-044B-68B2-5A60D74E6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346D7-2C2B-5685-987F-2FA6CA03F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2BE76-8E8C-3D09-BD22-58FDBDD9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E7043-ECCA-867A-7BA0-D07AAED8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2B91B-3A03-44D0-2658-C7AF588F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F0F8-52E1-DC09-A090-CE0A9852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C18C9-4688-1A74-A587-659499B5D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15149-8CDF-C46D-AA73-E9449FAD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1891-EFC7-C0C2-4547-F0151F8D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6446E-310F-CF4B-FBA7-EFF9A638A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2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4CE4AE-DEAB-FFF0-7959-2320D03F5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F57799-E89B-22F8-519E-E8D512E4D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0F48E-6F57-B21C-928B-DCAA10F97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236C6-4809-A8F9-CC04-B07C5C8F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43DCC-8B8F-FDFA-B43A-AA577555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7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DAF7A-965E-E34E-72FF-6E7512E13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EDF8B-FCBC-7C2D-82F2-26BAED5E3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E3851-BEC7-708B-49F4-3F2F21F14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19495-F98E-09C2-F361-0472E46F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7869D-C68D-22A1-85FC-840A8F4B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9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B0BBE-C2AA-94C0-BE7F-ACBB87D0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84891-0851-A631-F582-6784B30FE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CE02E-8339-7E03-0095-16A6BD43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301B0-8C39-58B1-DA29-029653247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877B5-471A-4FBE-E851-95A2B9127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9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ABFB4-0D15-349A-FEFE-CDB9F7A72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46C60-6E4D-FB6F-E71A-D980F3AC4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B2653-8749-C393-148A-DDB569B4B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EFDDA-76AA-A60B-CAFB-33457935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61A23-0495-3FF4-C91B-905DD43B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BEED2-E406-61C8-6A89-B2F8DB62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8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A409-E245-924A-91FE-F72F0E1E7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F26E6-B334-3EC1-A567-1E8377C63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DF858-8689-98C6-5A63-8441AADC1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3DCBA8-CF5B-BDC5-4B7E-848FD89E9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DD8DBC-650C-5F5D-E75A-7A3ECB15C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D413F-914C-AF1F-9132-C978F09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50152-D9D2-5B34-6BC4-CE0DCF7F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BFF9CC-9095-DADA-97AA-85D3D0AC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8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8487-9197-6209-6A16-675E1FA1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12A623-3828-0D48-DB1E-BA4E75338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9671F-EBC4-FAEC-109F-67885B59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4FD2AB-A532-62A8-9558-8EC9CBF0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1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E2457-954E-6769-A350-BBCD6846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E995A-5E64-E08E-278C-C4BBCB08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0832-9412-3C62-2272-CB51DFA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3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5C23A-AFB9-329E-72F3-A5B7BE57A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4D254-58F8-844E-B77F-50C2EC1D9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0D5EE-0539-A4DE-64CC-D95D7D148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2F169-5813-CA74-C4F0-B02608800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061D6-EE3A-9E51-942F-E5939205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83371-CB2A-E928-459D-D3D2A879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8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88E5-50DD-F189-CE0A-9246BF9FE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40ED5-C042-145C-AC03-BC43092F4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D7E55-F432-6BA0-B1C5-17795743B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E27F1-BAB8-5B9E-AFEB-911CB446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DCE52-E17F-8DB0-A8D0-E1E40D20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21C4F-1860-C03F-BD34-B34E533C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6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D9561-8483-7B8D-0931-1D329F67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EE457-6760-3539-2007-1F7A03FDF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400BC-426A-93D5-CE28-66D079DE5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C1DE-94CD-433A-B0CA-917ADE860AFC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466A6-5ACA-106F-5D2B-933BDE310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2090C-3C94-CAB7-B5BE-A8B677D82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C828-E581-4C85-A01D-C35B784F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1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m--Dqam-Ew?list=PLlJl1BR90sNFHMkaVSz3bn43xKgwpUiW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43E57-13D9-6597-3E19-C7EFD14B4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vi-VN"/>
              <a:t>Bài Thực Hành 4: SAO LƯU DỰ PHÒNG VÀ QUÉT VIRUS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1F97C5-0679-B10B-19DA-FAAF4DC86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9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B744-E884-F210-5AD2-AA11756A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thực hành 4: Sao lưu dự phòng và quét virus">
            <a:hlinkClick r:id="" action="ppaction://media"/>
            <a:extLst>
              <a:ext uri="{FF2B5EF4-FFF2-40B4-BE49-F238E27FC236}">
                <a16:creationId xmlns:a16="http://schemas.microsoft.com/office/drawing/2014/main" id="{C6147FFD-5F1A-348A-81B6-C66BB324824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4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Bài Thực Hành 4: SAO LƯU DỰ PHÒNG VÀ QUÉT VIRUS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Thực Hành 4: SAO LƯU DỰ PHÒNG VÀ QUÉT VIRUS</dc:title>
  <dc:creator>Quang Tran</dc:creator>
  <cp:lastModifiedBy>Quang Tran</cp:lastModifiedBy>
  <cp:revision>1</cp:revision>
  <dcterms:created xsi:type="dcterms:W3CDTF">2023-02-19T17:26:37Z</dcterms:created>
  <dcterms:modified xsi:type="dcterms:W3CDTF">2023-02-19T17:26:46Z</dcterms:modified>
</cp:coreProperties>
</file>